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8273E0-28DA-4DA9-8B02-FB34DD3D0C00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95134A-ED56-4024-8791-BE7ED7CD03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сентября – День Памяти жертв терроризма.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3116"/>
            <a:ext cx="8429684" cy="4357718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одно из самых опасных и сложных явлений современности, приобретающее все более угрожающие масштабы. Его проявления обычно влекут массовые человеческие жертвы и разрушение материальных и духовных ценностей, не поддающихся порой воссозданию. 1 сентября 2014 исполняется 10 лет страшной трагедии, которая потрясла весь мир. В результате террористического акта в городе Беслан погиб 331 человек, из которых 186 – дети.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615262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Мемориальное кладбище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«Город Ангелов в Беслане»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emorialnoe_kladbische_gorod_angelov_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00174"/>
            <a:ext cx="7667565" cy="492922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3 сентября Президентом России объявлено Днём памяти жертв терроризма.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Терроризм</a:t>
            </a:r>
            <a:r>
              <a:rPr lang="ru-RU" dirty="0" smtClean="0"/>
              <a:t> стал глобальной проблемой человечества. Террор – слово латинского происхождения, что означает – страх, ужас. Терроризм – это использование насилия и угрозы для достижения публичных или политических целей. Терроризировать – устрашать, запугивать, держать в повиновении угрозами насилия и физического уничтожения.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15328" cy="163279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Террористические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акты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последних лет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Война без правил и нравственных норм.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2071678"/>
            <a:ext cx="6215074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сентябре 1999 года произошли взрывы жилых домов в Москве. На улице Гурьянова погибли 106 человек, более 300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ранены. На Каширском шоссе – 124 человека – погибли, ранены – более 200 человек.</a:t>
            </a:r>
          </a:p>
          <a:p>
            <a:endParaRPr lang="ru-RU" dirty="0"/>
          </a:p>
        </p:txBody>
      </p:sp>
      <p:pic>
        <p:nvPicPr>
          <p:cNvPr id="4" name="Рисунок 3" descr="52d878e7446d47d93a7e7364e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285992"/>
            <a:ext cx="3000396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58204" cy="1785942"/>
          </a:xfrm>
        </p:spPr>
        <p:txBody>
          <a:bodyPr/>
          <a:lstStyle/>
          <a:p>
            <a:pPr algn="ctr"/>
            <a:r>
              <a:rPr lang="ru-RU" dirty="0" smtClean="0"/>
              <a:t>“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Норд-Ост”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464347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Террористический акт в Театральном центре на Дубровке, известный под названием “Норд-Ост” продолжался с 23 по 26 октября 2002 года. Группа вооруженных террористов несколько суток удерживала 916 человек в здании Дома Культуры “Московский подшипник”. Согласно официальной статистике погибли 130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ics.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214554"/>
            <a:ext cx="3929058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2143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Взрывы в московском метро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Война без правил и нравственных норм.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6888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феврале 2004 года по вине террориста-смертника погибло 40 человек и 250 получили ранения. В марте 2010 года два взрыва унесли жизни 41 человека, было ранено 88 человек.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Беслан.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Война без правил и нравственных норм.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5686436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один из самых жестоких террористических актов в истории человечества произошёл в сентябре 2004 года. В 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Беслане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– небольшом городке республики 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Северная Осетия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более двух суток террористы удерживали в заложниках около 1100 человек, преимущественно детей.</a:t>
            </a:r>
          </a:p>
          <a:p>
            <a:endParaRPr lang="ru-RU" dirty="0"/>
          </a:p>
        </p:txBody>
      </p:sp>
      <p:pic>
        <p:nvPicPr>
          <p:cNvPr id="4" name="Рисунок 3" descr="5b819a02b6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785926"/>
            <a:ext cx="2857520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Война без правил и нравственных норм.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Три дня ни один человек в стране не был спокоен. Три дня все лихорадочно смотрели телевизор, слушали радио, узнавали новости друг у друга. В результате теракта по данным статистики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погибли 334 человека,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которых 186 – дети.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как это было…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6815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Документальный фильм «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Бесланская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трагедия»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5846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928802"/>
            <a:ext cx="7286676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Памятник жертвам Беслана в Москве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8215370" cy="492922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315</TotalTime>
  <Words>106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3 сентября – День Памяти жертв терроризма.</vt:lpstr>
      <vt:lpstr>3 сентября Президентом России объявлено Днём памяти жертв терроризма.</vt:lpstr>
      <vt:lpstr> Террористические акты  последних лет. Война без правил и нравственных норм.</vt:lpstr>
      <vt:lpstr>“Норд-Ост”</vt:lpstr>
      <vt:lpstr>Взрывы в московском метро.  Война без правил и нравственных норм.</vt:lpstr>
      <vt:lpstr>Беслан. Война без правил и нравственных норм.</vt:lpstr>
      <vt:lpstr> Война без правил и нравственных норм.</vt:lpstr>
      <vt:lpstr> Вот как это было…</vt:lpstr>
      <vt:lpstr>Памятник жертвам Беслана в Москве</vt:lpstr>
      <vt:lpstr>Мемориальное кладбище  «Город Ангелов в Беслане»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сентября – День Памяти жертв терроризма.</dc:title>
  <dc:creator>admin</dc:creator>
  <cp:lastModifiedBy>admin</cp:lastModifiedBy>
  <cp:revision>21</cp:revision>
  <dcterms:created xsi:type="dcterms:W3CDTF">2014-09-03T06:22:13Z</dcterms:created>
  <dcterms:modified xsi:type="dcterms:W3CDTF">2014-09-03T11:48:52Z</dcterms:modified>
</cp:coreProperties>
</file>