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1606AAD-8E22-42A8-8A73-E5C78A071550}" type="datetimeFigureOut">
              <a:rPr lang="ru-RU" smtClean="0"/>
              <a:pPr/>
              <a:t>15.05.2013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0CB67EA-7840-46A6-B04B-DCC8CEC90F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86409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Проценты и дроби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7848872" cy="208823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1%=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0,01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,5 = 50%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100%=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                   1,7 = 170%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⅛ =12,5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%                 0,2% = 0,002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0,25=25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%                 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/17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 200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/17%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132%=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1,32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150% = 1,5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201622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Уменьшение числа на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% равносильно умножению его на (1-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/100)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564904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 равносильно умножению его на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/100)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1%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равен 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X/100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29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7X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6X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5X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Пусть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-количество нефти, которое надо будет добывать из 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скважины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7X+6X+5X=7X(1-0,04)+Y+5X(1+0,08)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Y=5,88X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6X-</a:t>
                      </a: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5,88X=0,12X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равен 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X/100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Уменьшение добычи из второй скважины в процентах равно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0,12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: 0,06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X=2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</a:t>
            </a:r>
            <a:r>
              <a:rPr lang="en-US" dirty="0" smtClean="0"/>
              <a:t>I </a:t>
            </a:r>
            <a:r>
              <a:rPr lang="ru-RU" dirty="0" smtClean="0"/>
              <a:t>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№1</a:t>
            </a:r>
            <a:r>
              <a:rPr lang="ru-RU" dirty="0" smtClean="0"/>
              <a:t> У Вовы пятёрок на 60% меньше, чем троек. На сколько процентов у Вовы троек больше, чем пятёрок?</a:t>
            </a:r>
          </a:p>
          <a:p>
            <a:pPr>
              <a:buNone/>
            </a:pPr>
            <a:r>
              <a:rPr lang="ru-RU" u="sng" dirty="0" smtClean="0"/>
              <a:t>Решение</a:t>
            </a:r>
            <a:r>
              <a:rPr lang="ru-RU" dirty="0" smtClean="0"/>
              <a:t>  Пусть у Вовы было</a:t>
            </a:r>
            <a:r>
              <a:rPr lang="ru-RU" b="1" dirty="0" smtClean="0"/>
              <a:t> </a:t>
            </a:r>
            <a:r>
              <a:rPr lang="en-US" b="1" dirty="0" smtClean="0"/>
              <a:t>p </a:t>
            </a:r>
            <a:r>
              <a:rPr lang="ru-RU" dirty="0" smtClean="0"/>
              <a:t>пятёрок и</a:t>
            </a:r>
            <a:r>
              <a:rPr lang="ru-RU" b="1" dirty="0" smtClean="0"/>
              <a:t> </a:t>
            </a:r>
            <a:r>
              <a:rPr lang="en-US" b="1" dirty="0" smtClean="0"/>
              <a:t>t </a:t>
            </a:r>
            <a:r>
              <a:rPr lang="ru-RU" dirty="0" smtClean="0"/>
              <a:t>троек. По условию задачи</a:t>
            </a:r>
          </a:p>
          <a:p>
            <a:pPr>
              <a:buNone/>
            </a:pPr>
            <a:r>
              <a:rPr lang="en-US" dirty="0" smtClean="0"/>
              <a:t>p=(</a:t>
            </a:r>
            <a:r>
              <a:rPr lang="en-US" dirty="0" smtClean="0"/>
              <a:t>1-p/100)*</a:t>
            </a:r>
            <a:r>
              <a:rPr lang="en-US" dirty="0" smtClean="0"/>
              <a:t>t=0</a:t>
            </a:r>
            <a:r>
              <a:rPr lang="ru-RU" dirty="0" smtClean="0"/>
              <a:t>,4*</a:t>
            </a:r>
            <a:r>
              <a:rPr lang="en-US" dirty="0" smtClean="0"/>
              <a:t>t</a:t>
            </a:r>
            <a:r>
              <a:rPr lang="ru-RU" dirty="0" smtClean="0"/>
              <a:t>. У Вовы троек больше, чем пятёрок, </a:t>
            </a:r>
            <a:r>
              <a:rPr lang="ru-RU" dirty="0" smtClean="0"/>
              <a:t>на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ru-RU" dirty="0" smtClean="0"/>
              <a:t>(</a:t>
            </a:r>
            <a:r>
              <a:rPr lang="en-US" dirty="0" smtClean="0"/>
              <a:t>t-p)100%)/p=((t-0,4t)100%)/0,4t=150</a:t>
            </a:r>
            <a:r>
              <a:rPr lang="ru-RU" dirty="0" smtClean="0"/>
              <a:t>%</a:t>
            </a:r>
          </a:p>
          <a:p>
            <a:pPr>
              <a:buNone/>
            </a:pPr>
            <a:r>
              <a:rPr lang="ru-RU" i="1" dirty="0" smtClean="0"/>
              <a:t>Ответ: на 150%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</a:t>
            </a:r>
            <a:r>
              <a:rPr lang="en-US" dirty="0" smtClean="0"/>
              <a:t>II </a:t>
            </a:r>
            <a:r>
              <a:rPr lang="ru-RU" dirty="0" smtClean="0"/>
              <a:t>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№1 </a:t>
            </a:r>
            <a:r>
              <a:rPr lang="ru-RU" dirty="0" smtClean="0"/>
              <a:t>У Лены пятёрок на 25% больше, чем троек. На сколько процентов у Лены троек меньше, чем пятёрок?</a:t>
            </a:r>
          </a:p>
          <a:p>
            <a:r>
              <a:rPr lang="ru-RU" u="sng" dirty="0" smtClean="0"/>
              <a:t>Решение</a:t>
            </a:r>
            <a:r>
              <a:rPr lang="ru-RU" dirty="0" smtClean="0"/>
              <a:t>  Пусть у Лены было</a:t>
            </a:r>
            <a:r>
              <a:rPr lang="en-US" b="1" dirty="0" smtClean="0"/>
              <a:t> p </a:t>
            </a:r>
            <a:r>
              <a:rPr lang="ru-RU" dirty="0" smtClean="0"/>
              <a:t>пятёрок и</a:t>
            </a:r>
            <a:r>
              <a:rPr lang="ru-RU" b="1" dirty="0" smtClean="0"/>
              <a:t> </a:t>
            </a:r>
            <a:r>
              <a:rPr lang="en-US" b="1" dirty="0" smtClean="0"/>
              <a:t>t </a:t>
            </a:r>
            <a:r>
              <a:rPr lang="ru-RU" dirty="0" smtClean="0"/>
              <a:t>троек. По условию задачи</a:t>
            </a:r>
          </a:p>
          <a:p>
            <a:r>
              <a:rPr lang="en-US" dirty="0" smtClean="0"/>
              <a:t>p=(</a:t>
            </a:r>
            <a:r>
              <a:rPr lang="en-US" dirty="0" smtClean="0"/>
              <a:t>1+p/100)*</a:t>
            </a:r>
            <a:r>
              <a:rPr lang="en-US" dirty="0" smtClean="0"/>
              <a:t>t=1</a:t>
            </a:r>
            <a:r>
              <a:rPr lang="ru-RU" dirty="0" smtClean="0"/>
              <a:t>,25*</a:t>
            </a:r>
            <a:r>
              <a:rPr lang="en-US" dirty="0" smtClean="0"/>
              <a:t>t</a:t>
            </a:r>
            <a:r>
              <a:rPr lang="ru-RU" dirty="0" smtClean="0"/>
              <a:t>. У Лены троек меньше, чем пятёрок, </a:t>
            </a:r>
            <a:r>
              <a:rPr lang="ru-RU" dirty="0" smtClean="0"/>
              <a:t>на</a:t>
            </a:r>
            <a:r>
              <a:rPr lang="en-US" dirty="0" smtClean="0"/>
              <a:t> </a:t>
            </a:r>
          </a:p>
          <a:p>
            <a:r>
              <a:rPr lang="en-US" dirty="0" smtClean="0"/>
              <a:t>((p-t)100%)/p=((1,25t-t)100%)/1,25t=20</a:t>
            </a:r>
            <a:r>
              <a:rPr lang="en-US" dirty="0" smtClean="0"/>
              <a:t>%</a:t>
            </a:r>
            <a:endParaRPr lang="ru-RU" dirty="0" smtClean="0"/>
          </a:p>
          <a:p>
            <a:r>
              <a:rPr lang="ru-RU" dirty="0" smtClean="0"/>
              <a:t>Ответ:на 20</a:t>
            </a:r>
            <a:r>
              <a:rPr lang="ru-RU" dirty="0" smtClean="0"/>
              <a:t>%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67</TotalTime>
  <Words>267</Words>
  <Application>Microsoft Office PowerPoint</Application>
  <PresentationFormat>Экран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Проценты и дроби</vt:lpstr>
      <vt:lpstr>Уменьшение числа на p% равносильно умножению его на (1-p/100)</vt:lpstr>
      <vt:lpstr>1% от 6X равен 6X/100</vt:lpstr>
      <vt:lpstr>               1% от 6X равен 6X/100</vt:lpstr>
      <vt:lpstr>                            I группа</vt:lpstr>
      <vt:lpstr>                             II группа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Проценты и дроби</dc:title>
  <dc:creator>1</dc:creator>
  <cp:lastModifiedBy>1</cp:lastModifiedBy>
  <cp:revision>8</cp:revision>
  <dcterms:created xsi:type="dcterms:W3CDTF">2013-05-14T14:05:51Z</dcterms:created>
  <dcterms:modified xsi:type="dcterms:W3CDTF">2013-05-15T04:21:16Z</dcterms:modified>
</cp:coreProperties>
</file>